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59" r:id="rId3"/>
    <p:sldId id="262" r:id="rId4"/>
    <p:sldId id="263" r:id="rId5"/>
    <p:sldId id="266" r:id="rId6"/>
    <p:sldId id="267" r:id="rId7"/>
    <p:sldId id="264" r:id="rId8"/>
    <p:sldId id="265" r:id="rId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060" autoAdjust="0"/>
    <p:restoredTop sz="94265" autoAdjust="0"/>
  </p:normalViewPr>
  <p:slideViewPr>
    <p:cSldViewPr>
      <p:cViewPr>
        <p:scale>
          <a:sx n="75" d="100"/>
          <a:sy n="75" d="100"/>
        </p:scale>
        <p:origin x="-99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132E3-A979-4EC1-97D8-505F3DDF9E61}" type="datetimeFigureOut">
              <a:rPr lang="fi-FI" smtClean="0"/>
              <a:pPr/>
              <a:t>25.11.2014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C39EB-5241-4247-BC62-80E42A1C9DA2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39EB-5241-4247-BC62-80E42A1C9DA2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AEC16-A99F-427F-AB67-F39CB4A17CD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8434" name="Picture 2" descr="C:\Users\HKi\SkyDrive\JSENS\Logot\JSENS 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C0CD-DA1E-4FBB-8F70-053C88775D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213C6-5F70-462B-8786-54F3683717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8BC59-CEA0-4BAF-B189-9937824DD91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7" name="Picture 2" descr="C:\Users\HKi\SkyDrive\JSENS\Logot\JSENS 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28D69-735E-4034-9CA3-01024E588A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F39E3-D215-42CE-9D19-55CC73D20B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34403-061D-4F8E-833D-1F1A6353ECC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6DA26-86E6-41CF-A475-0CB80652664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9FE44-5C9D-4DCB-9E5C-790F5D4B344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16D7-7FAE-4649-A546-F003D93F69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D6C0F-B1AC-4C5F-98B5-1370200EEC7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 smtClean="0"/>
            </a:lvl1pPr>
          </a:lstStyle>
          <a:p>
            <a:pPr>
              <a:defRPr/>
            </a:pPr>
            <a:fld id="{4C3E2215-C3D2-441D-9F56-C0C46D5A36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VUOSIKERTOMUS</a:t>
            </a:r>
          </a:p>
        </p:txBody>
      </p:sp>
      <p:sp>
        <p:nvSpPr>
          <p:cNvPr id="2051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Vuosikokous 26.11.2014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Hallinto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229600" cy="475252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Hallituksen muodostivat: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Puheenjohtaja		Harri Kirjavainen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Varapuheenjohtaja		Mikko Pajarinen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Sihteeri			Timo Soanjärvi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Rahastonhoitaja		Erkki Haka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Varajäsenet		Arto Siekkinen, Jari Halttunen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Toiminnantarkastaja	Mika Laitinen, varalla Jussi Holmström</a:t>
            </a:r>
          </a:p>
          <a:p>
            <a:pPr marL="1009650" lvl="1" indent="-609600" eaLnBrk="1" hangingPunct="1">
              <a:lnSpc>
                <a:spcPct val="80000"/>
              </a:lnSpc>
              <a:buNone/>
            </a:pPr>
            <a:endParaRPr lang="fi-FI" sz="2000" dirty="0" smtClean="0"/>
          </a:p>
          <a:p>
            <a:pPr marL="1009650" lvl="1" indent="-609600" eaLnBrk="1" hangingPunct="1">
              <a:lnSpc>
                <a:spcPct val="80000"/>
              </a:lnSpc>
              <a:buNone/>
            </a:pPr>
            <a:r>
              <a:rPr lang="fi-FI" sz="2000" dirty="0" smtClean="0"/>
              <a:t>Hallitus kokoontui toimintavuoden aikana  11 kertaa</a:t>
            </a:r>
          </a:p>
          <a:p>
            <a:pPr marL="60960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>
                <a:ea typeface="+mn-ea"/>
              </a:rPr>
              <a:t>Edellisen</a:t>
            </a:r>
            <a:r>
              <a:rPr lang="fi-FI" sz="2000" dirty="0" smtClean="0"/>
              <a:t> </a:t>
            </a:r>
            <a:r>
              <a:rPr lang="fi-FI" sz="2000" dirty="0" smtClean="0">
                <a:ea typeface="+mn-ea"/>
              </a:rPr>
              <a:t>vuosikokouksen päätösten aiheuttamat toimenpiteet: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/>
              <a:t>JSENS liittyi Suomen Moottoriliittoon 1.1.2014 alkaen</a:t>
            </a:r>
          </a:p>
          <a:p>
            <a:pPr marL="60960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>
                <a:solidFill>
                  <a:schemeClr val="tx1"/>
                </a:solidFill>
                <a:latin typeface="+mn-lt"/>
                <a:cs typeface="+mn-cs"/>
              </a:rPr>
              <a:t>Jäseniä on 76</a:t>
            </a:r>
            <a:endParaRPr lang="fi-FI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>
                <a:ea typeface="+mn-ea"/>
              </a:rPr>
              <a:t>Perustamiskokouksessa esitettyjen tavoitteiden toteutuminen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>
                <a:ea typeface="+mn-ea"/>
              </a:rPr>
              <a:t>yhteistyö K-SMK:n, </a:t>
            </a:r>
            <a:r>
              <a:rPr lang="fi-FI" sz="2000" dirty="0" err="1" smtClean="0">
                <a:ea typeface="+mn-ea"/>
              </a:rPr>
              <a:t>JoSeMK:n</a:t>
            </a:r>
            <a:r>
              <a:rPr lang="fi-FI" sz="2000" dirty="0" smtClean="0">
                <a:ea typeface="+mn-ea"/>
              </a:rPr>
              <a:t>, Keuruun </a:t>
            </a:r>
            <a:r>
              <a:rPr lang="fi-FI" sz="2000" dirty="0" err="1" smtClean="0">
                <a:ea typeface="+mn-ea"/>
              </a:rPr>
              <a:t>MAMO:jen</a:t>
            </a:r>
            <a:r>
              <a:rPr lang="fi-FI" sz="2000" dirty="0" smtClean="0">
                <a:ea typeface="+mn-ea"/>
              </a:rPr>
              <a:t> sekä Korpilahden </a:t>
            </a:r>
            <a:r>
              <a:rPr lang="fi-FI" sz="2000" dirty="0" err="1" smtClean="0">
                <a:ea typeface="+mn-ea"/>
              </a:rPr>
              <a:t>UA:iden</a:t>
            </a:r>
            <a:r>
              <a:rPr lang="fi-FI" sz="2000" dirty="0" smtClean="0">
                <a:ea typeface="+mn-ea"/>
              </a:rPr>
              <a:t> kanssa tehty</a:t>
            </a:r>
          </a:p>
          <a:p>
            <a:pPr marL="1009650" lvl="1" indent="-609600" eaLnBrk="1" hangingPunct="1">
              <a:lnSpc>
                <a:spcPct val="80000"/>
              </a:lnSpc>
              <a:buFontTx/>
              <a:buChar char="-"/>
            </a:pPr>
            <a:r>
              <a:rPr lang="fi-FI" sz="2000" dirty="0" smtClean="0">
                <a:ea typeface="+mn-ea"/>
              </a:rPr>
              <a:t>LOGO</a:t>
            </a:r>
            <a:endParaRPr lang="fi-FI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Toiminta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896544"/>
          </a:xfrm>
        </p:spPr>
        <p:txBody>
          <a:bodyPr/>
          <a:lstStyle/>
          <a:p>
            <a:r>
              <a:rPr lang="fi-FI" sz="2800" dirty="0" smtClean="0"/>
              <a:t>Sarjaenduroita 14 kappaletta</a:t>
            </a:r>
          </a:p>
          <a:p>
            <a:pPr lvl="1"/>
            <a:r>
              <a:rPr lang="fi-FI" dirty="0" smtClean="0">
                <a:ea typeface="+mn-ea"/>
              </a:rPr>
              <a:t>talvella 6 ja kesällä 8</a:t>
            </a:r>
          </a:p>
          <a:p>
            <a:pPr lvl="1"/>
            <a:r>
              <a:rPr lang="fi-FI" dirty="0" smtClean="0">
                <a:ea typeface="+mn-ea"/>
              </a:rPr>
              <a:t>3 yhteistä MSMK:N ja </a:t>
            </a:r>
            <a:r>
              <a:rPr lang="fi-FI" dirty="0" err="1" smtClean="0">
                <a:ea typeface="+mn-ea"/>
              </a:rPr>
              <a:t>MAMO:ien</a:t>
            </a:r>
            <a:r>
              <a:rPr lang="fi-FI" dirty="0" smtClean="0">
                <a:ea typeface="+mn-ea"/>
              </a:rPr>
              <a:t> kanssa</a:t>
            </a:r>
          </a:p>
          <a:p>
            <a:pPr lvl="1"/>
            <a:r>
              <a:rPr lang="fi-FI" dirty="0" smtClean="0">
                <a:ea typeface="+mn-ea"/>
              </a:rPr>
              <a:t>JSENS:n jäseniä osallistui 36 ja 43 muun seuran jäsentä. Yhteensä 79 osallistujaa</a:t>
            </a:r>
          </a:p>
          <a:p>
            <a:pPr lvl="1"/>
            <a:r>
              <a:rPr lang="fi-FI" dirty="0" smtClean="0">
                <a:ea typeface="+mn-ea"/>
              </a:rPr>
              <a:t>Ajanotto-ohjelman hankinta</a:t>
            </a:r>
          </a:p>
          <a:p>
            <a:r>
              <a:rPr lang="fi-FI" sz="2800" dirty="0" smtClean="0"/>
              <a:t>Päijänteen ympäriajo</a:t>
            </a:r>
          </a:p>
          <a:p>
            <a:pPr lvl="1"/>
            <a:r>
              <a:rPr lang="fi-FI" dirty="0" smtClean="0"/>
              <a:t>maastokokeet Petäjävesi, </a:t>
            </a:r>
            <a:r>
              <a:rPr lang="fi-FI" dirty="0" err="1" smtClean="0"/>
              <a:t>Vesanka</a:t>
            </a:r>
            <a:r>
              <a:rPr lang="fi-FI" dirty="0" smtClean="0"/>
              <a:t> ja Oravasaari</a:t>
            </a:r>
          </a:p>
          <a:p>
            <a:pPr lvl="1"/>
            <a:r>
              <a:rPr lang="fi-FI" dirty="0" smtClean="0"/>
              <a:t>reitin merkkaus Jämsästä - Joutsaan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Toiminta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824561"/>
          </a:xfrm>
        </p:spPr>
        <p:txBody>
          <a:bodyPr/>
          <a:lstStyle/>
          <a:p>
            <a:r>
              <a:rPr lang="fi-FI" sz="2400" dirty="0" smtClean="0"/>
              <a:t>Endurokoulutus Jämsässä</a:t>
            </a:r>
          </a:p>
          <a:p>
            <a:pPr lvl="1"/>
            <a:r>
              <a:rPr lang="fi-FI" sz="2400" dirty="0" smtClean="0"/>
              <a:t>Silvan &amp; Suominen</a:t>
            </a:r>
          </a:p>
          <a:p>
            <a:pPr lvl="1"/>
            <a:r>
              <a:rPr lang="fi-FI" sz="2400" dirty="0" smtClean="0"/>
              <a:t>kahtena eri päivänä,</a:t>
            </a:r>
          </a:p>
          <a:p>
            <a:pPr lvl="1"/>
            <a:r>
              <a:rPr lang="fi-FI" sz="2400" dirty="0" smtClean="0"/>
              <a:t>osallistujia yhteensä 23</a:t>
            </a:r>
          </a:p>
          <a:p>
            <a:r>
              <a:rPr lang="fi-FI" sz="2400" dirty="0" smtClean="0"/>
              <a:t>C-lisenssikoulutus </a:t>
            </a:r>
          </a:p>
          <a:p>
            <a:pPr lvl="1"/>
            <a:r>
              <a:rPr lang="fi-FI" sz="2400" dirty="0" smtClean="0"/>
              <a:t>4 osallistujaa</a:t>
            </a:r>
          </a:p>
          <a:p>
            <a:r>
              <a:rPr lang="fi-FI" sz="2400" dirty="0" smtClean="0"/>
              <a:t>Osallistuminen yhteistyöseurojen kilpailujen järjestämiseen</a:t>
            </a:r>
          </a:p>
          <a:p>
            <a:pPr lvl="1"/>
            <a:r>
              <a:rPr lang="fi-FI" sz="2400" dirty="0" smtClean="0"/>
              <a:t>K-SMK talvienduro ja CC-kilpailu</a:t>
            </a:r>
          </a:p>
          <a:p>
            <a:pPr lvl="1"/>
            <a:r>
              <a:rPr lang="fi-FI" sz="2400" dirty="0" err="1" smtClean="0"/>
              <a:t>JoSeMK:n</a:t>
            </a:r>
            <a:r>
              <a:rPr lang="fi-FI" sz="2400" dirty="0" smtClean="0"/>
              <a:t> talvienduro</a:t>
            </a:r>
          </a:p>
          <a:p>
            <a:r>
              <a:rPr lang="fi-FI" sz="2400" dirty="0" smtClean="0"/>
              <a:t>Tähtisadeajojen tukeminen kolmella MP:llä</a:t>
            </a:r>
          </a:p>
          <a:p>
            <a:endParaRPr lang="fi-FI" dirty="0" smtClean="0"/>
          </a:p>
          <a:p>
            <a:pPr eaLnBrk="1" hangingPunct="1"/>
            <a:endParaRPr lang="fi-FI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Kaksi ohjattua ajotapahtumaa Petäjävedellä</a:t>
            </a:r>
          </a:p>
          <a:p>
            <a:pPr lvl="1"/>
            <a:r>
              <a:rPr lang="fi-FI" sz="2000" dirty="0" smtClean="0"/>
              <a:t>osallistujia ensimmäisellä kerralla 10 ja toisella 5</a:t>
            </a:r>
            <a:endParaRPr lang="fi-FI" sz="2000" dirty="0" smtClean="0"/>
          </a:p>
          <a:p>
            <a:r>
              <a:rPr lang="fi-FI" sz="2400" dirty="0" smtClean="0"/>
              <a:t>Sopimus </a:t>
            </a:r>
            <a:r>
              <a:rPr lang="fi-FI" sz="2400" dirty="0" smtClean="0"/>
              <a:t>tarrojen (ml. numeropohjat) toimittamisesta </a:t>
            </a:r>
            <a:r>
              <a:rPr lang="fi-FI" sz="2400" dirty="0" err="1" smtClean="0"/>
              <a:t>Kopioteamin</a:t>
            </a:r>
            <a:r>
              <a:rPr lang="fi-FI" sz="2400" dirty="0" smtClean="0"/>
              <a:t> kanssa</a:t>
            </a:r>
          </a:p>
          <a:p>
            <a:r>
              <a:rPr lang="fi-FI" sz="2400" dirty="0" smtClean="0"/>
              <a:t>Osallistuminen talkoisiin Humalamäessä ja </a:t>
            </a:r>
            <a:r>
              <a:rPr lang="fi-FI" sz="2400" dirty="0" err="1" smtClean="0"/>
              <a:t>Härkövuoressa</a:t>
            </a:r>
            <a:endParaRPr lang="fi-FI" sz="2400" dirty="0" smtClean="0"/>
          </a:p>
          <a:p>
            <a:r>
              <a:rPr lang="fi-FI" sz="2400" dirty="0" smtClean="0"/>
              <a:t>Tukemissopimuksia </a:t>
            </a:r>
            <a:r>
              <a:rPr lang="fi-FI" sz="2400" dirty="0" err="1" smtClean="0"/>
              <a:t>Bike</a:t>
            </a:r>
            <a:r>
              <a:rPr lang="fi-FI" sz="2400" dirty="0" smtClean="0"/>
              <a:t> Forumin ja valokuvaaja Hannu </a:t>
            </a:r>
            <a:r>
              <a:rPr lang="fi-FI" sz="2400" dirty="0" err="1" smtClean="0"/>
              <a:t>Rainamon</a:t>
            </a:r>
            <a:r>
              <a:rPr lang="fi-FI" sz="2400" dirty="0" smtClean="0"/>
              <a:t> kanssa</a:t>
            </a:r>
          </a:p>
          <a:p>
            <a:r>
              <a:rPr lang="fi-FI" sz="2400" dirty="0" smtClean="0"/>
              <a:t>Vuoden 2015 kilpailu</a:t>
            </a:r>
          </a:p>
          <a:p>
            <a:pPr lvl="1"/>
            <a:r>
              <a:rPr lang="fi-FI" sz="2400" dirty="0" smtClean="0"/>
              <a:t>reitti ja formaatti suunniteltu</a:t>
            </a:r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Ajopaikat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800" dirty="0" smtClean="0"/>
              <a:t>O</a:t>
            </a:r>
            <a:r>
              <a:rPr lang="fi-FI" sz="2800" dirty="0" smtClean="0"/>
              <a:t>massa käytössä </a:t>
            </a:r>
            <a:r>
              <a:rPr lang="fi-FI" sz="2800" dirty="0" err="1" smtClean="0"/>
              <a:t>Härkövuori</a:t>
            </a:r>
            <a:r>
              <a:rPr lang="fi-FI" sz="2800" dirty="0" smtClean="0"/>
              <a:t> ja Humalamäki, </a:t>
            </a:r>
            <a:endParaRPr lang="fi-FI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800" dirty="0" smtClean="0"/>
              <a:t>K</a:t>
            </a:r>
            <a:r>
              <a:rPr lang="fi-FI" sz="2800" dirty="0" smtClean="0"/>
              <a:t>äyttöoikeus </a:t>
            </a:r>
            <a:r>
              <a:rPr lang="fi-FI" sz="2800" dirty="0" smtClean="0"/>
              <a:t>K-SMK:n ajopaikkaan sekä </a:t>
            </a:r>
            <a:r>
              <a:rPr lang="fi-FI" sz="2800" dirty="0" err="1" smtClean="0"/>
              <a:t>MAMO:ien</a:t>
            </a:r>
            <a:r>
              <a:rPr lang="fi-FI" sz="2800" dirty="0" smtClean="0"/>
              <a:t> yhteen </a:t>
            </a:r>
            <a:r>
              <a:rPr lang="fi-FI" sz="2800" dirty="0" smtClean="0"/>
              <a:t>paikkaan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800" dirty="0" smtClean="0"/>
              <a:t>Joutsan </a:t>
            </a:r>
            <a:r>
              <a:rPr lang="fi-FI" sz="2800" dirty="0" smtClean="0"/>
              <a:t>seuran kanssa etuja ajopaikkojen </a:t>
            </a:r>
            <a:r>
              <a:rPr lang="fi-FI" sz="2800" dirty="0" smtClean="0"/>
              <a:t>suhteen</a:t>
            </a:r>
            <a:endParaRPr lang="fi-FI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800" dirty="0" smtClean="0"/>
              <a:t>Oltu yhteydessä Jyväskylän seurakuntaan, mutta ei löytynyt ajopaikkoja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r>
              <a:rPr lang="fi-FI" sz="2800" dirty="0" smtClean="0"/>
              <a:t>Esitys tehty Keuruun Varuskunnan vuokraamisesta Metsähallitukselta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</a:pPr>
            <a:endParaRPr lang="fi-FI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Kilpailumenestys</a:t>
            </a:r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z="2400" dirty="0" smtClean="0"/>
              <a:t>E2-luokka</a:t>
            </a:r>
          </a:p>
          <a:p>
            <a:pPr lvl="1" eaLnBrk="1" hangingPunct="1"/>
            <a:r>
              <a:rPr lang="fi-FI" sz="2400" dirty="0" smtClean="0"/>
              <a:t>Jarno Halla-aho 18 (6) ja Jani Huuskonen 29. (1)</a:t>
            </a:r>
          </a:p>
          <a:p>
            <a:pPr eaLnBrk="1" hangingPunct="1"/>
            <a:r>
              <a:rPr lang="fi-FI" sz="2400" dirty="0" smtClean="0"/>
              <a:t>E3-luokka</a:t>
            </a:r>
          </a:p>
          <a:p>
            <a:pPr lvl="1" eaLnBrk="1" hangingPunct="1"/>
            <a:r>
              <a:rPr lang="fi-FI" sz="2400" dirty="0" smtClean="0"/>
              <a:t>Matti </a:t>
            </a:r>
            <a:r>
              <a:rPr lang="fi-FI" sz="2400" dirty="0" err="1" smtClean="0"/>
              <a:t>Oikari</a:t>
            </a:r>
            <a:r>
              <a:rPr lang="fi-FI" sz="2400" dirty="0" smtClean="0"/>
              <a:t> 10. (21). MM-edustaja.</a:t>
            </a:r>
          </a:p>
          <a:p>
            <a:pPr eaLnBrk="1" hangingPunct="1"/>
            <a:r>
              <a:rPr lang="fi-FI" sz="2400" dirty="0" smtClean="0"/>
              <a:t>V40</a:t>
            </a:r>
          </a:p>
          <a:p>
            <a:pPr lvl="1" eaLnBrk="1" hangingPunct="1"/>
            <a:r>
              <a:rPr lang="fi-FI" sz="2400" dirty="0" smtClean="0"/>
              <a:t>Kimmo Hintikka 10. (13), Timo Soanjärvi 15. (10) , Harri Kirjavainen 18. (8), Kimmo Jukarainen 30. (1)</a:t>
            </a:r>
          </a:p>
          <a:p>
            <a:pPr eaLnBrk="1" hangingPunct="1"/>
            <a:r>
              <a:rPr lang="fi-FI" sz="2400" dirty="0" smtClean="0"/>
              <a:t>V50 </a:t>
            </a:r>
          </a:p>
          <a:p>
            <a:pPr lvl="1" eaLnBrk="1" hangingPunct="1"/>
            <a:r>
              <a:rPr lang="fi-FI" sz="2400" dirty="0" smtClean="0"/>
              <a:t>Erkki Haka 27. (4)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Palkitsemiset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Logo-kilpailun voittaja</a:t>
            </a:r>
          </a:p>
          <a:p>
            <a:pPr lvl="1"/>
            <a:r>
              <a:rPr lang="fi-FI" dirty="0" smtClean="0"/>
              <a:t>ilmaiset sarjaendurot 2014: Juha Tikkinen</a:t>
            </a:r>
          </a:p>
          <a:p>
            <a:r>
              <a:rPr lang="fi-FI" dirty="0" smtClean="0"/>
              <a:t>Sarjaendurot</a:t>
            </a:r>
          </a:p>
          <a:p>
            <a:pPr lvl="1"/>
            <a:r>
              <a:rPr lang="fi-FI" dirty="0" smtClean="0"/>
              <a:t>1. Vuoden 2015 enduron kilpailulisenssi</a:t>
            </a:r>
          </a:p>
          <a:p>
            <a:pPr lvl="1"/>
            <a:r>
              <a:rPr lang="fi-FI" dirty="0" smtClean="0"/>
              <a:t>2. ja 3. jäsenmaksu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FF">
            <a:alpha val="75999"/>
          </a:srgb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FF">
            <a:alpha val="75999"/>
          </a:srgb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2825</TotalTime>
  <Words>245</Words>
  <Application>Microsoft Office PowerPoint</Application>
  <PresentationFormat>Näytössä katseltava diaesitys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Oletusrakenne</vt:lpstr>
      <vt:lpstr>VUOSIKERTOMUS</vt:lpstr>
      <vt:lpstr>Hallinto</vt:lpstr>
      <vt:lpstr>Toiminta</vt:lpstr>
      <vt:lpstr>Toiminta</vt:lpstr>
      <vt:lpstr>Toiminta</vt:lpstr>
      <vt:lpstr>Ajopaikat</vt:lpstr>
      <vt:lpstr>Kilpailumenestys</vt:lpstr>
      <vt:lpstr>Palkitsemiset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K-SMK Organisaatio</dc:title>
  <dc:creator>Harri</dc:creator>
  <cp:lastModifiedBy>HKi</cp:lastModifiedBy>
  <cp:revision>46</cp:revision>
  <dcterms:created xsi:type="dcterms:W3CDTF">2011-11-16T19:44:24Z</dcterms:created>
  <dcterms:modified xsi:type="dcterms:W3CDTF">2014-11-26T05:03:47Z</dcterms:modified>
</cp:coreProperties>
</file>